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4ABF8-663C-4A5F-A883-6C3DAE21EA50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E3DF-AC2F-427F-B62A-6EE5DCBBD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66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5E3DF-AC2F-427F-B62A-6EE5DCBBDA3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06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BEAD13-0566-4C6C-97E7-55F17F24B09F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畢業學分審查流程介紹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75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查詢與拉回重審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7170" name="Picture 2" descr="C:\Users\WGLiau\Desktop\註冊組的圖片\圖片 00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58165"/>
            <a:ext cx="8229600" cy="121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橢圓 3"/>
          <p:cNvSpPr/>
          <p:nvPr/>
        </p:nvSpPr>
        <p:spPr>
          <a:xfrm>
            <a:off x="755576" y="3527268"/>
            <a:ext cx="534616" cy="24384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圖說文字 7"/>
          <p:cNvSpPr/>
          <p:nvPr/>
        </p:nvSpPr>
        <p:spPr>
          <a:xfrm>
            <a:off x="1763688" y="1810869"/>
            <a:ext cx="2952328" cy="1402108"/>
          </a:xfrm>
          <a:prstGeom prst="wedgeRectCallout">
            <a:avLst>
              <a:gd name="adj1" fmla="val -68925"/>
              <a:gd name="adj2" fmla="val 774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已審查過的資料，可在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已審查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頁籤查詢。可藉由此介面得知此學生目前的審查狀況。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53563" y="4021006"/>
            <a:ext cx="489696" cy="30892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圖說文字 9"/>
          <p:cNvSpPr/>
          <p:nvPr/>
        </p:nvSpPr>
        <p:spPr>
          <a:xfrm>
            <a:off x="3419872" y="4581128"/>
            <a:ext cx="5184576" cy="1656184"/>
          </a:xfrm>
          <a:prstGeom prst="wedgeRectCallout">
            <a:avLst>
              <a:gd name="adj1" fmla="val 35551"/>
              <a:gd name="adj2" fmla="val -649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若不小心誤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審，可藉由拉回按鈕拉回重審。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但若下一關卡已審查，則無法拉回。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以此例，註冊組的狀態在審查中，生命科學系是可以拉回的。</a:t>
            </a:r>
            <a:endParaRPr lang="en-US" altLang="zh-TW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07704" y="3955691"/>
            <a:ext cx="1068369" cy="363759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審查進度與相關訊息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8" name="Picture 2" descr="C:\Users\admin\Desktop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638351"/>
            <a:ext cx="7920000" cy="495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2339752" y="4005064"/>
            <a:ext cx="4032448" cy="1296144"/>
          </a:xfrm>
          <a:prstGeom prst="wedgeRectCallout">
            <a:avLst>
              <a:gd name="adj1" fmla="val 65021"/>
              <a:gd name="adj2" fmla="val 3902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學生可由此介面得知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現在正由審查單位進行審查中。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還有科目老師尚未評分。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審查單位所加註之訊息。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4450" y="4437112"/>
            <a:ext cx="1547990" cy="2232248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</a:t>
            </a:r>
          </a:p>
        </p:txBody>
      </p:sp>
      <p:pic>
        <p:nvPicPr>
          <p:cNvPr id="9218" name="Picture 2" descr="C:\Users\WGLiau\Desktop\註冊組的圖片\圖片 00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6052"/>
            <a:ext cx="8229600" cy="131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圖說文字 7"/>
          <p:cNvSpPr/>
          <p:nvPr/>
        </p:nvSpPr>
        <p:spPr>
          <a:xfrm>
            <a:off x="4860032" y="2852936"/>
            <a:ext cx="2952328" cy="936104"/>
          </a:xfrm>
          <a:prstGeom prst="wedgeRectCallout">
            <a:avLst>
              <a:gd name="adj1" fmla="val 36999"/>
              <a:gd name="adj2" fmla="val 734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選定單位後，按下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按鈕，將退回此單位，重新審查。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28184" y="4031190"/>
            <a:ext cx="1766285" cy="23601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注意未評分科目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1266" name="Picture 2" descr="C:\Users\WGLiau\Desktop\註冊組的圖片\圖片 0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5502"/>
            <a:ext cx="8229600" cy="131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1835696" y="4869160"/>
            <a:ext cx="3456384" cy="1584176"/>
          </a:xfrm>
          <a:prstGeom prst="wedgeRectCallout">
            <a:avLst>
              <a:gd name="adj1" fmla="val -2823"/>
              <a:gd name="adj2" fmla="val -772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由於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註冊組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是審查的最後關卡，必須注意是否還存在科目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尚未評分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，若有，則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必須先等教師評分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後，才可執行最後審查。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87824" y="4005064"/>
            <a:ext cx="1001485" cy="47114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教師成績送件注意事項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2290" name="Picture 2" descr="C:\Users\WGLiau\Desktop\註冊組的圖片\圖片 01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57152"/>
            <a:ext cx="8229600" cy="121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1979712" y="4869160"/>
            <a:ext cx="3816424" cy="1656184"/>
          </a:xfrm>
          <a:prstGeom prst="wedgeRectCallout">
            <a:avLst>
              <a:gd name="adj1" fmla="val -37652"/>
              <a:gd name="adj2" fmla="val -7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教師評分完後，過一段時間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半小時左右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，系統將會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更新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相關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資料。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都確認無誤後，再點擊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7704" y="4005064"/>
            <a:ext cx="1080120" cy="47114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審查結果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074" name="Picture 2" descr="C:\Users\admin\Desktop\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700808"/>
            <a:ext cx="8640000" cy="486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4067944" y="2564904"/>
            <a:ext cx="2520280" cy="1296144"/>
          </a:xfrm>
          <a:prstGeom prst="wedgeRectCallout">
            <a:avLst>
              <a:gd name="adj1" fmla="val 65021"/>
              <a:gd name="adj2" fmla="val 3902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最後學生可藉由此面板得知畢業學分以審查完畢。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64288" y="1810868"/>
            <a:ext cx="1727712" cy="4570459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5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sldjump"/>
              </a:rPr>
              <a:t>畢業學分審查流程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學生學分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檢核－畫面介紹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學生學分檢核－送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學生學分檢核－審查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進度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sldjump"/>
              </a:rPr>
              <a:t>審查單位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sldjump"/>
              </a:rPr>
              <a:t>學分審查－畫面介紹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－加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註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7" action="ppaction://hlinksldjump"/>
              </a:rPr>
              <a:t>訊息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8" action="ppaction://hlinksldjump"/>
              </a:rPr>
              <a:t>審查單位學分審查－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8" action="ppaction://hlinksldjump"/>
              </a:rPr>
              <a:t>審核方式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9" action="ppaction://hlinksldjump"/>
              </a:rPr>
              <a:t>審查單位學分審查－查詢與拉回重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9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學生學分檢核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－審查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進度與相關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0" action="ppaction://hlinksldjump"/>
              </a:rPr>
              <a:t>訊息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－退回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1" action="ppaction://hlinksldjump"/>
              </a:rPr>
              <a:t>審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審查單位學分審查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－注意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未評分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2" action="ppaction://hlinksldjump"/>
              </a:rPr>
              <a:t>科目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審查單位學分審查－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教師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成績送件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3" action="ppaction://hlinksldjump"/>
              </a:rPr>
              <a:t>注意事項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學生學分檢核－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審查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14" action="ppaction://hlinksldjump"/>
              </a:rPr>
              <a:t>結果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0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4622229" y="1628800"/>
            <a:ext cx="4342259" cy="51125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57733" y="1628800"/>
            <a:ext cx="3024336" cy="51125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準畢業生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3797" y="3068960"/>
            <a:ext cx="1584000" cy="900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確認畢業學分檢核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結果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如：等同設定、變更科目</a:t>
            </a:r>
            <a:r>
              <a:rPr lang="en-US" altLang="zh-TW" sz="1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2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3797" y="4401140"/>
            <a:ext cx="1584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畢業學分送審</a:t>
            </a:r>
          </a:p>
        </p:txBody>
      </p:sp>
      <p:sp>
        <p:nvSpPr>
          <p:cNvPr id="8" name="矩形 7"/>
          <p:cNvSpPr/>
          <p:nvPr/>
        </p:nvSpPr>
        <p:spPr>
          <a:xfrm>
            <a:off x="719800" y="5337248"/>
            <a:ext cx="1584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查看</a:t>
            </a:r>
          </a:p>
        </p:txBody>
      </p:sp>
      <p:sp>
        <p:nvSpPr>
          <p:cNvPr id="9" name="矩形 8"/>
          <p:cNvSpPr/>
          <p:nvPr/>
        </p:nvSpPr>
        <p:spPr>
          <a:xfrm>
            <a:off x="6056240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學分審查</a:t>
            </a:r>
          </a:p>
        </p:txBody>
      </p:sp>
      <p:sp>
        <p:nvSpPr>
          <p:cNvPr id="10" name="菱形 9"/>
          <p:cNvSpPr/>
          <p:nvPr/>
        </p:nvSpPr>
        <p:spPr>
          <a:xfrm>
            <a:off x="5630341" y="4653208"/>
            <a:ext cx="2088232" cy="5040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下一關</a:t>
            </a:r>
          </a:p>
        </p:txBody>
      </p:sp>
      <p:sp>
        <p:nvSpPr>
          <p:cNvPr id="11" name="矩形 10"/>
          <p:cNvSpPr/>
          <p:nvPr/>
        </p:nvSpPr>
        <p:spPr>
          <a:xfrm>
            <a:off x="6062389" y="393311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更新</a:t>
            </a:r>
          </a:p>
        </p:txBody>
      </p:sp>
      <p:sp>
        <p:nvSpPr>
          <p:cNvPr id="12" name="矩形 11"/>
          <p:cNvSpPr/>
          <p:nvPr/>
        </p:nvSpPr>
        <p:spPr>
          <a:xfrm>
            <a:off x="6062389" y="5517288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審查完畢</a:t>
            </a: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1535368" y="3969060"/>
            <a:ext cx="0" cy="43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1525797" y="4905144"/>
            <a:ext cx="0" cy="43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971600" y="2276872"/>
            <a:ext cx="1152128" cy="5040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校務系統</a:t>
            </a:r>
          </a:p>
        </p:txBody>
      </p:sp>
      <p:sp>
        <p:nvSpPr>
          <p:cNvPr id="16" name="橢圓 15"/>
          <p:cNvSpPr/>
          <p:nvPr/>
        </p:nvSpPr>
        <p:spPr>
          <a:xfrm>
            <a:off x="6179511" y="6246205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結束</a:t>
            </a:r>
          </a:p>
        </p:txBody>
      </p:sp>
      <p:cxnSp>
        <p:nvCxnSpPr>
          <p:cNvPr id="17" name="直線單箭頭接點 16"/>
          <p:cNvCxnSpPr>
            <a:stCxn id="9" idx="2"/>
            <a:endCxn id="11" idx="0"/>
          </p:cNvCxnSpPr>
          <p:nvPr/>
        </p:nvCxnSpPr>
        <p:spPr>
          <a:xfrm>
            <a:off x="6650240" y="3500952"/>
            <a:ext cx="6149" cy="43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11" idx="2"/>
            <a:endCxn id="10" idx="0"/>
          </p:cNvCxnSpPr>
          <p:nvPr/>
        </p:nvCxnSpPr>
        <p:spPr>
          <a:xfrm>
            <a:off x="6656389" y="4437112"/>
            <a:ext cx="18068" cy="216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0" idx="2"/>
            <a:endCxn id="12" idx="0"/>
          </p:cNvCxnSpPr>
          <p:nvPr/>
        </p:nvCxnSpPr>
        <p:spPr>
          <a:xfrm flipH="1">
            <a:off x="6656389" y="5157208"/>
            <a:ext cx="18068" cy="36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肘形接點 19"/>
          <p:cNvCxnSpPr>
            <a:stCxn id="10" idx="3"/>
            <a:endCxn id="24" idx="6"/>
          </p:cNvCxnSpPr>
          <p:nvPr/>
        </p:nvCxnSpPr>
        <p:spPr>
          <a:xfrm flipH="1" flipV="1">
            <a:off x="7115615" y="2501861"/>
            <a:ext cx="602958" cy="2403347"/>
          </a:xfrm>
          <a:prstGeom prst="bentConnector3">
            <a:avLst>
              <a:gd name="adj1" fmla="val -19430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2" idx="2"/>
            <a:endCxn id="16" idx="0"/>
          </p:cNvCxnSpPr>
          <p:nvPr/>
        </p:nvCxnSpPr>
        <p:spPr>
          <a:xfrm flipH="1">
            <a:off x="6647563" y="6021288"/>
            <a:ext cx="8826" cy="22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1525797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766245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退回</a:t>
            </a:r>
          </a:p>
        </p:txBody>
      </p:sp>
      <p:sp>
        <p:nvSpPr>
          <p:cNvPr id="24" name="橢圓 23"/>
          <p:cNvSpPr/>
          <p:nvPr/>
        </p:nvSpPr>
        <p:spPr>
          <a:xfrm>
            <a:off x="6179511" y="2285837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開始</a:t>
            </a:r>
          </a:p>
        </p:txBody>
      </p:sp>
      <p:cxnSp>
        <p:nvCxnSpPr>
          <p:cNvPr id="25" name="直線單箭頭接點 24"/>
          <p:cNvCxnSpPr>
            <a:stCxn id="24" idx="4"/>
            <a:endCxn id="9" idx="0"/>
          </p:cNvCxnSpPr>
          <p:nvPr/>
        </p:nvCxnSpPr>
        <p:spPr>
          <a:xfrm>
            <a:off x="6647563" y="2717885"/>
            <a:ext cx="2677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4" idx="4"/>
            <a:endCxn id="23" idx="0"/>
          </p:cNvCxnSpPr>
          <p:nvPr/>
        </p:nvCxnSpPr>
        <p:spPr>
          <a:xfrm flipH="1">
            <a:off x="5360245" y="2717885"/>
            <a:ext cx="1287318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7574557" y="2996952"/>
            <a:ext cx="1188000" cy="50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</a:p>
        </p:txBody>
      </p:sp>
      <p:cxnSp>
        <p:nvCxnSpPr>
          <p:cNvPr id="28" name="直線單箭頭接點 27"/>
          <p:cNvCxnSpPr>
            <a:stCxn id="24" idx="4"/>
            <a:endCxn id="27" idx="0"/>
          </p:cNvCxnSpPr>
          <p:nvPr/>
        </p:nvCxnSpPr>
        <p:spPr>
          <a:xfrm>
            <a:off x="6647563" y="2717885"/>
            <a:ext cx="1520994" cy="279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流程圖: 磁碟 28"/>
          <p:cNvSpPr/>
          <p:nvPr/>
        </p:nvSpPr>
        <p:spPr>
          <a:xfrm>
            <a:off x="3285000" y="2384876"/>
            <a:ext cx="1152128" cy="140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審查狀態</a:t>
            </a:r>
          </a:p>
        </p:txBody>
      </p:sp>
      <p:sp>
        <p:nvSpPr>
          <p:cNvPr id="30" name="矩形 29"/>
          <p:cNvSpPr/>
          <p:nvPr/>
        </p:nvSpPr>
        <p:spPr>
          <a:xfrm>
            <a:off x="3285000" y="5224581"/>
            <a:ext cx="1255059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成績評分</a:t>
            </a:r>
          </a:p>
        </p:txBody>
      </p:sp>
      <p:cxnSp>
        <p:nvCxnSpPr>
          <p:cNvPr id="31" name="直線單箭頭接點 30"/>
          <p:cNvCxnSpPr>
            <a:stCxn id="8" idx="3"/>
          </p:cNvCxnSpPr>
          <p:nvPr/>
        </p:nvCxnSpPr>
        <p:spPr>
          <a:xfrm flipV="1">
            <a:off x="2303800" y="3717032"/>
            <a:ext cx="1224312" cy="1872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30" idx="0"/>
          </p:cNvCxnSpPr>
          <p:nvPr/>
        </p:nvCxnSpPr>
        <p:spPr>
          <a:xfrm flipH="1" flipV="1">
            <a:off x="3861064" y="3645024"/>
            <a:ext cx="51466" cy="15795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11" idx="1"/>
          </p:cNvCxnSpPr>
          <p:nvPr/>
        </p:nvCxnSpPr>
        <p:spPr>
          <a:xfrm flipH="1" flipV="1">
            <a:off x="4190181" y="3645024"/>
            <a:ext cx="1872208" cy="540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1079612" y="6173688"/>
            <a:ext cx="936104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結束</a:t>
            </a:r>
          </a:p>
        </p:txBody>
      </p:sp>
      <p:cxnSp>
        <p:nvCxnSpPr>
          <p:cNvPr id="35" name="直線單箭頭接點 34"/>
          <p:cNvCxnSpPr/>
          <p:nvPr/>
        </p:nvCxnSpPr>
        <p:spPr>
          <a:xfrm flipH="1">
            <a:off x="1525797" y="5841248"/>
            <a:ext cx="9571" cy="359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23" idx="2"/>
            <a:endCxn id="11" idx="0"/>
          </p:cNvCxnSpPr>
          <p:nvPr/>
        </p:nvCxnSpPr>
        <p:spPr>
          <a:xfrm>
            <a:off x="5360245" y="3500952"/>
            <a:ext cx="1296144" cy="43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畢業學分審查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流程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8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畫面介紹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027" name="Picture 3" descr="C:\Users\admin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2" y="1628800"/>
            <a:ext cx="7920000" cy="498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540432" y="1810868"/>
            <a:ext cx="6407832" cy="4930499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矩形圖說文字 6"/>
          <p:cNvSpPr/>
          <p:nvPr/>
        </p:nvSpPr>
        <p:spPr>
          <a:xfrm>
            <a:off x="540432" y="4293096"/>
            <a:ext cx="1728192" cy="1008112"/>
          </a:xfrm>
          <a:prstGeom prst="wedgeRectCallout">
            <a:avLst>
              <a:gd name="adj1" fmla="val 71820"/>
              <a:gd name="adj2" fmla="val -385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畢業學分檢核表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7651" y="1628800"/>
            <a:ext cx="1532781" cy="1368152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967611" y="4649059"/>
            <a:ext cx="1492821" cy="2092308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圖說文字 10"/>
          <p:cNvSpPr/>
          <p:nvPr/>
        </p:nvSpPr>
        <p:spPr>
          <a:xfrm>
            <a:off x="4860032" y="2717074"/>
            <a:ext cx="1534926" cy="855942"/>
          </a:xfrm>
          <a:prstGeom prst="wedgeRectCallout">
            <a:avLst>
              <a:gd name="adj1" fmla="val 105971"/>
              <a:gd name="adj2" fmla="val -778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學生基本資料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圖說文字 11"/>
          <p:cNvSpPr/>
          <p:nvPr/>
        </p:nvSpPr>
        <p:spPr>
          <a:xfrm>
            <a:off x="4067944" y="5157192"/>
            <a:ext cx="2471470" cy="1287990"/>
          </a:xfrm>
          <a:prstGeom prst="wedgeRectCallout">
            <a:avLst>
              <a:gd name="adj1" fmla="val 100464"/>
              <a:gd name="adj2" fmla="val 140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送審時，若學生有要留訊息給審查單位，可在此填寫內容。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35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送審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2" name="Picture 3" descr="C:\Users\admin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628800"/>
            <a:ext cx="7920000" cy="49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3275856" y="3573056"/>
            <a:ext cx="2592288" cy="57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學生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確認檢核結果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3095856" y="3393056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242792" y="5587962"/>
            <a:ext cx="2448272" cy="98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輸入訊息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內容後，按下確定，將會進入審查流程。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962184" y="5407962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1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學生學分檢核－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審查進度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2050" name="Picture 2" descr="C:\Users\admin\Desktop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590167"/>
            <a:ext cx="7920000" cy="495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948264" y="4365104"/>
            <a:ext cx="1584176" cy="2216037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3732547" y="4365104"/>
            <a:ext cx="2615046" cy="1143974"/>
          </a:xfrm>
          <a:prstGeom prst="wedgeRectCallout">
            <a:avLst>
              <a:gd name="adj1" fmla="val 75874"/>
              <a:gd name="adj2" fmla="val 555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在審查過程中，學生都可從此面板訊息，得知目前的審查狀況。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學生</a:t>
            </a:r>
            <a:endParaRPr lang="zh-TW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8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畫面介紹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098" name="Picture 2" descr="C:\Users\WGLiau\Desktop\註冊組的圖片\圖片 00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713376"/>
            <a:ext cx="8229600" cy="132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583475" y="4437778"/>
            <a:ext cx="4441371" cy="58347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圖說文字 7"/>
          <p:cNvSpPr/>
          <p:nvPr/>
        </p:nvSpPr>
        <p:spPr>
          <a:xfrm>
            <a:off x="1074168" y="5373216"/>
            <a:ext cx="4104456" cy="1296144"/>
          </a:xfrm>
          <a:prstGeom prst="wedgeRectCallout">
            <a:avLst>
              <a:gd name="adj1" fmla="val -11284"/>
              <a:gd name="adj2" fmla="val -7749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可看到所有正在此單位審查所有清單，包括學生基本資料、審查流程、尚未評分之科目以及學生及審查單位的訊息。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1691680" y="1850981"/>
            <a:ext cx="6984776" cy="2404080"/>
          </a:xfrm>
          <a:prstGeom prst="wedgeRectCallout">
            <a:avLst>
              <a:gd name="adj1" fmla="val 29797"/>
              <a:gd name="adj2" fmla="val 623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退回單位的下拉選單，由於此階段為審查的第一關，所以並不存在可退回的關卡。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審查單位的順序為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雙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主修、輔系、教育學程、本系、註冊組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上敘的雙主修、輔系、教育學程是依據學生的學籍資料送審。也就是說，只有申請小教學程之學生，將有個關卡是由師培中心學程組進行審查。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22422" y="4550989"/>
            <a:ext cx="1650275" cy="20900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64976" y="4011221"/>
            <a:ext cx="534616" cy="24384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874884" y="520125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橢圓 16"/>
          <p:cNvSpPr/>
          <p:nvPr/>
        </p:nvSpPr>
        <p:spPr>
          <a:xfrm>
            <a:off x="1511680" y="1712157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5122" name="Picture 2" descr="C:\Users\WGLiau\Desktop\註冊組的圖片\圖片 00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2612"/>
            <a:ext cx="8229600" cy="132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228184" y="4206240"/>
            <a:ext cx="1663338" cy="22642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5386547" y="4941168"/>
            <a:ext cx="3600400" cy="1440160"/>
          </a:xfrm>
          <a:prstGeom prst="wedgeRectCallout">
            <a:avLst>
              <a:gd name="adj1" fmla="val -10788"/>
              <a:gd name="adj2" fmla="val -855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審查單位若有需要在審查過程中，加註訊息，可在此欄位填寫內容，並點擊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加註訊息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按鈕。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審查單位學分審查－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審核方式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6146" name="Picture 2" descr="C:\Users\WGLiau\Desktop\註冊組的圖片\圖片 00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203163"/>
            <a:ext cx="8229600" cy="132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51920" y="3988526"/>
            <a:ext cx="1663338" cy="48768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2843808" y="4797152"/>
            <a:ext cx="2952328" cy="648072"/>
          </a:xfrm>
          <a:prstGeom prst="wedgeRectCallout">
            <a:avLst>
              <a:gd name="adj1" fmla="val -5478"/>
              <a:gd name="adj2" fmla="val -1094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學生、審查單位加註訊息都在此欄位顯示。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84368" y="3984172"/>
            <a:ext cx="561704" cy="48768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圖說文字 8"/>
          <p:cNvSpPr/>
          <p:nvPr/>
        </p:nvSpPr>
        <p:spPr>
          <a:xfrm>
            <a:off x="6012160" y="4941168"/>
            <a:ext cx="2952328" cy="1440160"/>
          </a:xfrm>
          <a:prstGeom prst="wedgeRectCallout">
            <a:avLst>
              <a:gd name="adj1" fmla="val 20869"/>
              <a:gd name="adj2" fmla="val -827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學分檢核表、基本資料、訊息都已確認後，可點擊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不通過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，在進入下一關卡。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618211" y="4635400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5832160" y="475596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367990" y="1810869"/>
            <a:ext cx="914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審查單位</a:t>
            </a:r>
            <a:endParaRPr lang="zh-TW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436</TotalTime>
  <Words>691</Words>
  <Application>Microsoft Office PowerPoint</Application>
  <PresentationFormat>如螢幕大小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高階主管</vt:lpstr>
      <vt:lpstr>畢業學分審查流程介紹</vt:lpstr>
      <vt:lpstr>大綱</vt:lpstr>
      <vt:lpstr>畢業學分審查流程</vt:lpstr>
      <vt:lpstr>學生學分檢核－ 畫面介紹</vt:lpstr>
      <vt:lpstr>學生學分檢核－ 送審</vt:lpstr>
      <vt:lpstr>學生學分檢核－ 審查進度</vt:lpstr>
      <vt:lpstr>審查單位學分審查－ 畫面介紹</vt:lpstr>
      <vt:lpstr>審查單位學分審查－ 加註訊息</vt:lpstr>
      <vt:lpstr>審查單位學分審查－ 審核方式</vt:lpstr>
      <vt:lpstr>審查單位學分審查－ 查詢與拉回重審</vt:lpstr>
      <vt:lpstr>學生學分檢核－ 審查進度與相關訊息</vt:lpstr>
      <vt:lpstr>審查單位學分審查－ 退回重審</vt:lpstr>
      <vt:lpstr>審查單位學分審查－ 注意未評分科目</vt:lpstr>
      <vt:lpstr>審查單位學分審查－ 教師成績送件注意事項</vt:lpstr>
      <vt:lpstr>學生學分檢核－ 審查結果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畢業學分審查流程介紹</dc:title>
  <dc:creator>WGLiau</dc:creator>
  <cp:lastModifiedBy>admin</cp:lastModifiedBy>
  <cp:revision>43</cp:revision>
  <dcterms:created xsi:type="dcterms:W3CDTF">2015-07-21T05:52:12Z</dcterms:created>
  <dcterms:modified xsi:type="dcterms:W3CDTF">2019-11-14T03:09:49Z</dcterms:modified>
</cp:coreProperties>
</file>