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F4E60-5A50-405B-B9E4-4B5312E512A7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179D-AA78-4645-A957-0D70A584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105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F4E60-5A50-405B-B9E4-4B5312E512A7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179D-AA78-4645-A957-0D70A584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8413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F4E60-5A50-405B-B9E4-4B5312E512A7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179D-AA78-4645-A957-0D70A584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8495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F4E60-5A50-405B-B9E4-4B5312E512A7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179D-AA78-4645-A957-0D70A584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5976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F4E60-5A50-405B-B9E4-4B5312E512A7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179D-AA78-4645-A957-0D70A584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9320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F4E60-5A50-405B-B9E4-4B5312E512A7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179D-AA78-4645-A957-0D70A584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168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F4E60-5A50-405B-B9E4-4B5312E512A7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179D-AA78-4645-A957-0D70A584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9426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F4E60-5A50-405B-B9E4-4B5312E512A7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179D-AA78-4645-A957-0D70A584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7478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F4E60-5A50-405B-B9E4-4B5312E512A7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179D-AA78-4645-A957-0D70A584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5147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F4E60-5A50-405B-B9E4-4B5312E512A7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179D-AA78-4645-A957-0D70A584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2706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F4E60-5A50-405B-B9E4-4B5312E512A7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179D-AA78-4645-A957-0D70A584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1201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F4E60-5A50-405B-B9E4-4B5312E512A7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3179D-AA78-4645-A957-0D70A584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9039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成績參數設定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9832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群組與學生的關聯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640000" cy="4604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4211960" y="3573016"/>
            <a:ext cx="2664296" cy="7920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4067944" y="5147900"/>
            <a:ext cx="2952328" cy="175432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．把</a:t>
            </a:r>
            <a:r>
              <a:rPr lang="zh-TW" altLang="en-US" dirty="0" smtClean="0"/>
              <a:t>群組相對應的學生做關聯，可以是一位或多</a:t>
            </a:r>
            <a:r>
              <a:rPr lang="zh-TW" altLang="en-US" dirty="0" smtClean="0"/>
              <a:t>位</a:t>
            </a:r>
            <a:endParaRPr lang="en-US" altLang="zh-TW" dirty="0" smtClean="0"/>
          </a:p>
          <a:p>
            <a:r>
              <a:rPr lang="zh-TW" altLang="en-US" dirty="0" smtClean="0"/>
              <a:t>．學生的</a:t>
            </a:r>
            <a:r>
              <a:rPr lang="zh-TW" altLang="en-US" dirty="0" smtClean="0"/>
              <a:t>來源就是選上這門課的</a:t>
            </a:r>
            <a:r>
              <a:rPr lang="zh-TW" altLang="en-US" dirty="0" smtClean="0"/>
              <a:t>學生</a:t>
            </a:r>
            <a:endParaRPr lang="en-US" altLang="zh-TW" dirty="0" smtClean="0"/>
          </a:p>
          <a:p>
            <a:r>
              <a:rPr lang="zh-TW" altLang="en-US" dirty="0" smtClean="0"/>
              <a:t>．可利用鍵盤上的</a:t>
            </a:r>
            <a:r>
              <a:rPr lang="en-US" altLang="zh-TW" dirty="0" smtClean="0"/>
              <a:t>Ctrl</a:t>
            </a:r>
            <a:r>
              <a:rPr lang="zh-TW" altLang="en-US" dirty="0" smtClean="0"/>
              <a:t>鍵進行多位學生的選</a:t>
            </a:r>
            <a:r>
              <a:rPr lang="zh-TW" altLang="en-US" dirty="0"/>
              <a:t>擇</a:t>
            </a:r>
            <a:endParaRPr lang="en-US" altLang="zh-TW" dirty="0" smtClean="0"/>
          </a:p>
        </p:txBody>
      </p:sp>
      <p:cxnSp>
        <p:nvCxnSpPr>
          <p:cNvPr id="7" name="直線單箭頭接點 6"/>
          <p:cNvCxnSpPr>
            <a:stCxn id="6" idx="0"/>
            <a:endCxn id="5" idx="2"/>
          </p:cNvCxnSpPr>
          <p:nvPr/>
        </p:nvCxnSpPr>
        <p:spPr>
          <a:xfrm flipV="1">
            <a:off x="5544108" y="4365103"/>
            <a:ext cx="0" cy="78279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3395315" y="4079593"/>
            <a:ext cx="576064" cy="3567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755576" y="3934797"/>
            <a:ext cx="192189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輸入完成後按下插入即可</a:t>
            </a:r>
            <a:endParaRPr lang="en-US" altLang="zh-TW" dirty="0" smtClean="0"/>
          </a:p>
        </p:txBody>
      </p:sp>
      <p:cxnSp>
        <p:nvCxnSpPr>
          <p:cNvPr id="10" name="直線單箭頭接點 9"/>
          <p:cNvCxnSpPr>
            <a:stCxn id="9" idx="3"/>
            <a:endCxn id="8" idx="1"/>
          </p:cNvCxnSpPr>
          <p:nvPr/>
        </p:nvCxnSpPr>
        <p:spPr>
          <a:xfrm>
            <a:off x="2677468" y="4257963"/>
            <a:ext cx="717847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162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說明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成績群組設定，分為四個部份</a:t>
            </a:r>
            <a:r>
              <a:rPr lang="en-US" altLang="zh-TW" dirty="0" smtClean="0"/>
              <a:t>(</a:t>
            </a:r>
            <a:r>
              <a:rPr lang="zh-TW" altLang="en-US" dirty="0" smtClean="0"/>
              <a:t>按下列依序操作</a:t>
            </a:r>
            <a:r>
              <a:rPr lang="en-US" altLang="zh-TW" dirty="0" smtClean="0"/>
              <a:t>)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建立群組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把修習課程的學生分為若干群，每個群給予一個名稱，例如：</a:t>
            </a:r>
            <a:r>
              <a:rPr lang="en-US" altLang="zh-TW" dirty="0" smtClean="0"/>
              <a:t>xx</a:t>
            </a:r>
            <a:r>
              <a:rPr lang="zh-TW" altLang="en-US" dirty="0" smtClean="0"/>
              <a:t>小隊，建議：</a:t>
            </a:r>
            <a:r>
              <a:rPr lang="en-US" altLang="zh-TW" dirty="0" smtClean="0"/>
              <a:t>XX</a:t>
            </a:r>
            <a:r>
              <a:rPr lang="zh-TW" altLang="en-US" dirty="0" smtClean="0"/>
              <a:t>課程</a:t>
            </a:r>
            <a:r>
              <a:rPr lang="en-US" altLang="zh-TW" dirty="0" smtClean="0"/>
              <a:t>-XX</a:t>
            </a:r>
            <a:r>
              <a:rPr lang="zh-TW" altLang="en-US" dirty="0" smtClean="0"/>
              <a:t>老師或</a:t>
            </a:r>
            <a:r>
              <a:rPr lang="en-US" altLang="zh-TW" dirty="0" smtClean="0"/>
              <a:t>XX</a:t>
            </a:r>
            <a:r>
              <a:rPr lang="zh-TW" altLang="en-US" dirty="0" smtClean="0"/>
              <a:t>班</a:t>
            </a:r>
            <a:r>
              <a:rPr lang="en-US" altLang="zh-TW" dirty="0" smtClean="0"/>
              <a:t>-XX</a:t>
            </a:r>
            <a:r>
              <a:rPr lang="zh-TW" altLang="en-US" dirty="0" smtClean="0"/>
              <a:t>課程</a:t>
            </a:r>
            <a:r>
              <a:rPr lang="en-US" altLang="zh-TW" dirty="0" smtClean="0"/>
              <a:t>-XX</a:t>
            </a:r>
            <a:r>
              <a:rPr lang="zh-TW" altLang="en-US" dirty="0" smtClean="0"/>
              <a:t>老師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課程與群組的關聯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群組建立後就要設定，這個群組是屬於哪個課程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群組與老師的關聯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群組建立後就要設定，這個群組是由哪些老師帶領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群組與學生的關聯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群組建立後就要設定，這個群組是由哪些學生組成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50939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建立群組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640000" cy="4604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1835696" y="5157192"/>
            <a:ext cx="360040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2915816" y="5147900"/>
            <a:ext cx="129614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按下新增</a:t>
            </a:r>
            <a:endParaRPr lang="zh-TW" altLang="en-US" dirty="0"/>
          </a:p>
        </p:txBody>
      </p:sp>
      <p:cxnSp>
        <p:nvCxnSpPr>
          <p:cNvPr id="7" name="直線單箭頭接點 6"/>
          <p:cNvCxnSpPr>
            <a:endCxn id="4" idx="3"/>
          </p:cNvCxnSpPr>
          <p:nvPr/>
        </p:nvCxnSpPr>
        <p:spPr>
          <a:xfrm flipH="1">
            <a:off x="2195736" y="5337212"/>
            <a:ext cx="72008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2008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建立群組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05" y="1529332"/>
            <a:ext cx="8640000" cy="4604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3851920" y="3651624"/>
            <a:ext cx="3240360" cy="7134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3851920" y="5147900"/>
            <a:ext cx="3240360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要輸入的資料有三個：</a:t>
            </a:r>
            <a:endParaRPr lang="en-US" altLang="zh-TW" dirty="0" smtClean="0"/>
          </a:p>
          <a:p>
            <a:r>
              <a:rPr lang="en-US" altLang="zh-TW" dirty="0" smtClean="0"/>
              <a:t>1</a:t>
            </a:r>
            <a:r>
              <a:rPr lang="zh-TW" altLang="en-US" dirty="0" smtClean="0"/>
              <a:t>、所屬單位</a:t>
            </a:r>
            <a:r>
              <a:rPr lang="en-US" altLang="zh-TW" dirty="0" smtClean="0"/>
              <a:t>(</a:t>
            </a:r>
            <a:r>
              <a:rPr lang="zh-TW" altLang="en-US" dirty="0" smtClean="0"/>
              <a:t>預設自動帶入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2</a:t>
            </a:r>
            <a:r>
              <a:rPr lang="zh-TW" altLang="en-US" dirty="0" smtClean="0"/>
              <a:t>、群組名稱</a:t>
            </a:r>
            <a:endParaRPr lang="en-US" altLang="zh-TW" dirty="0" smtClean="0"/>
          </a:p>
          <a:p>
            <a:r>
              <a:rPr lang="en-US" altLang="zh-TW" dirty="0" smtClean="0"/>
              <a:t>3</a:t>
            </a:r>
            <a:r>
              <a:rPr lang="zh-TW" altLang="en-US" dirty="0" smtClean="0"/>
              <a:t>、評分標準課程</a:t>
            </a:r>
            <a:endParaRPr lang="en-US" altLang="zh-TW" dirty="0" smtClean="0"/>
          </a:p>
        </p:txBody>
      </p:sp>
      <p:cxnSp>
        <p:nvCxnSpPr>
          <p:cNvPr id="7" name="直線單箭頭接點 6"/>
          <p:cNvCxnSpPr>
            <a:stCxn id="6" idx="0"/>
            <a:endCxn id="5" idx="2"/>
          </p:cNvCxnSpPr>
          <p:nvPr/>
        </p:nvCxnSpPr>
        <p:spPr>
          <a:xfrm flipV="1">
            <a:off x="5472100" y="4365103"/>
            <a:ext cx="0" cy="78279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3179291" y="4186733"/>
            <a:ext cx="576064" cy="3567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539552" y="4041937"/>
            <a:ext cx="192189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輸入完成後按下插入即可</a:t>
            </a:r>
            <a:endParaRPr lang="en-US" altLang="zh-TW" dirty="0" smtClean="0"/>
          </a:p>
        </p:txBody>
      </p:sp>
      <p:cxnSp>
        <p:nvCxnSpPr>
          <p:cNvPr id="15" name="直線單箭頭接點 14"/>
          <p:cNvCxnSpPr>
            <a:stCxn id="14" idx="3"/>
            <a:endCxn id="13" idx="1"/>
          </p:cNvCxnSpPr>
          <p:nvPr/>
        </p:nvCxnSpPr>
        <p:spPr>
          <a:xfrm>
            <a:off x="2461444" y="4365103"/>
            <a:ext cx="717847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881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課程與群組的關聯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640000" cy="4604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835696" y="5157192"/>
            <a:ext cx="360040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2915816" y="5147900"/>
            <a:ext cx="129614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按下新增</a:t>
            </a:r>
            <a:endParaRPr lang="zh-TW" altLang="en-US" dirty="0"/>
          </a:p>
        </p:txBody>
      </p:sp>
      <p:cxnSp>
        <p:nvCxnSpPr>
          <p:cNvPr id="7" name="直線單箭頭接點 6"/>
          <p:cNvCxnSpPr>
            <a:endCxn id="5" idx="3"/>
          </p:cNvCxnSpPr>
          <p:nvPr/>
        </p:nvCxnSpPr>
        <p:spPr>
          <a:xfrm flipH="1">
            <a:off x="2195736" y="5337212"/>
            <a:ext cx="72008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468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課程與群組的關聯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22" y="1412776"/>
            <a:ext cx="8640000" cy="4604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3779912" y="3651624"/>
            <a:ext cx="3240360" cy="7134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3779912" y="5147900"/>
            <a:ext cx="3240360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將群組對應到相對的課程即可</a:t>
            </a:r>
            <a:endParaRPr lang="en-US" altLang="zh-TW" dirty="0" smtClean="0"/>
          </a:p>
        </p:txBody>
      </p:sp>
      <p:cxnSp>
        <p:nvCxnSpPr>
          <p:cNvPr id="7" name="直線單箭頭接點 6"/>
          <p:cNvCxnSpPr>
            <a:stCxn id="6" idx="0"/>
            <a:endCxn id="5" idx="2"/>
          </p:cNvCxnSpPr>
          <p:nvPr/>
        </p:nvCxnSpPr>
        <p:spPr>
          <a:xfrm flipV="1">
            <a:off x="5400092" y="4365103"/>
            <a:ext cx="0" cy="78279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3179291" y="3933836"/>
            <a:ext cx="576064" cy="3567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539552" y="3789040"/>
            <a:ext cx="192189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輸入完成後按下插入即可</a:t>
            </a:r>
            <a:endParaRPr lang="en-US" altLang="zh-TW" dirty="0" smtClean="0"/>
          </a:p>
        </p:txBody>
      </p:sp>
      <p:cxnSp>
        <p:nvCxnSpPr>
          <p:cNvPr id="10" name="直線單箭頭接點 9"/>
          <p:cNvCxnSpPr>
            <a:stCxn id="9" idx="3"/>
            <a:endCxn id="8" idx="1"/>
          </p:cNvCxnSpPr>
          <p:nvPr/>
        </p:nvCxnSpPr>
        <p:spPr>
          <a:xfrm>
            <a:off x="2461444" y="4112206"/>
            <a:ext cx="717847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977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群組與老師的關聯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640000" cy="4604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835696" y="5157192"/>
            <a:ext cx="360040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2915816" y="5147900"/>
            <a:ext cx="129614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按下新增</a:t>
            </a:r>
            <a:endParaRPr lang="zh-TW" altLang="en-US" dirty="0"/>
          </a:p>
        </p:txBody>
      </p:sp>
      <p:cxnSp>
        <p:nvCxnSpPr>
          <p:cNvPr id="7" name="直線單箭頭接點 6"/>
          <p:cNvCxnSpPr>
            <a:endCxn id="5" idx="3"/>
          </p:cNvCxnSpPr>
          <p:nvPr/>
        </p:nvCxnSpPr>
        <p:spPr>
          <a:xfrm flipH="1">
            <a:off x="2195736" y="5337212"/>
            <a:ext cx="72008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089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群組與老師的關聯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640000" cy="4604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4499992" y="3651624"/>
            <a:ext cx="2088232" cy="7134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4067944" y="5147900"/>
            <a:ext cx="2952328" cy="147732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．把</a:t>
            </a:r>
            <a:r>
              <a:rPr lang="zh-TW" altLang="en-US" dirty="0" smtClean="0"/>
              <a:t>群組相對應的老師做</a:t>
            </a:r>
            <a:r>
              <a:rPr lang="zh-TW" altLang="en-US" dirty="0" smtClean="0"/>
              <a:t>關聯</a:t>
            </a:r>
            <a:endParaRPr lang="en-US" altLang="zh-TW" dirty="0" smtClean="0"/>
          </a:p>
          <a:p>
            <a:r>
              <a:rPr lang="zh-TW" altLang="en-US" dirty="0"/>
              <a:t>．</a:t>
            </a:r>
            <a:r>
              <a:rPr lang="zh-TW" altLang="en-US" dirty="0" smtClean="0"/>
              <a:t>可以</a:t>
            </a:r>
            <a:r>
              <a:rPr lang="zh-TW" altLang="en-US" dirty="0" smtClean="0"/>
              <a:t>是一位或多</a:t>
            </a:r>
            <a:r>
              <a:rPr lang="zh-TW" altLang="en-US" dirty="0" smtClean="0"/>
              <a:t>位</a:t>
            </a:r>
            <a:endParaRPr lang="en-US" altLang="zh-TW" dirty="0" smtClean="0"/>
          </a:p>
          <a:p>
            <a:r>
              <a:rPr lang="zh-TW" altLang="en-US"/>
              <a:t>．</a:t>
            </a:r>
            <a:r>
              <a:rPr lang="zh-TW" altLang="en-US" smtClean="0"/>
              <a:t>老師</a:t>
            </a:r>
            <a:r>
              <a:rPr lang="zh-TW" altLang="en-US" dirty="0" smtClean="0"/>
              <a:t>的來源就是課程設定的授課老師</a:t>
            </a:r>
            <a:endParaRPr lang="en-US" altLang="zh-TW" dirty="0" smtClean="0"/>
          </a:p>
        </p:txBody>
      </p:sp>
      <p:cxnSp>
        <p:nvCxnSpPr>
          <p:cNvPr id="7" name="直線單箭頭接點 6"/>
          <p:cNvCxnSpPr>
            <a:stCxn id="6" idx="0"/>
            <a:endCxn id="5" idx="2"/>
          </p:cNvCxnSpPr>
          <p:nvPr/>
        </p:nvCxnSpPr>
        <p:spPr>
          <a:xfrm flipV="1">
            <a:off x="5544108" y="4365103"/>
            <a:ext cx="0" cy="78279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3851920" y="4005844"/>
            <a:ext cx="576064" cy="3567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1212181" y="3861048"/>
            <a:ext cx="192189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輸入完成後按下插入即可</a:t>
            </a:r>
            <a:endParaRPr lang="en-US" altLang="zh-TW" dirty="0" smtClean="0"/>
          </a:p>
        </p:txBody>
      </p:sp>
      <p:cxnSp>
        <p:nvCxnSpPr>
          <p:cNvPr id="10" name="直線單箭頭接點 9"/>
          <p:cNvCxnSpPr>
            <a:stCxn id="9" idx="3"/>
            <a:endCxn id="8" idx="1"/>
          </p:cNvCxnSpPr>
          <p:nvPr/>
        </p:nvCxnSpPr>
        <p:spPr>
          <a:xfrm>
            <a:off x="3134073" y="4184214"/>
            <a:ext cx="717847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595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群組與學生的關聯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640000" cy="4604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835696" y="5229200"/>
            <a:ext cx="360040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2915816" y="5219908"/>
            <a:ext cx="129614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按下新增</a:t>
            </a:r>
            <a:endParaRPr lang="zh-TW" altLang="en-US" dirty="0"/>
          </a:p>
        </p:txBody>
      </p:sp>
      <p:cxnSp>
        <p:nvCxnSpPr>
          <p:cNvPr id="7" name="直線單箭頭接點 6"/>
          <p:cNvCxnSpPr>
            <a:endCxn id="5" idx="3"/>
          </p:cNvCxnSpPr>
          <p:nvPr/>
        </p:nvCxnSpPr>
        <p:spPr>
          <a:xfrm flipH="1">
            <a:off x="2195736" y="5409220"/>
            <a:ext cx="72008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442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307</Words>
  <Application>Microsoft Office PowerPoint</Application>
  <PresentationFormat>如螢幕大小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成績參數設定</vt:lpstr>
      <vt:lpstr>說明</vt:lpstr>
      <vt:lpstr>建立群組</vt:lpstr>
      <vt:lpstr>建立群組</vt:lpstr>
      <vt:lpstr>課程與群組的關聯</vt:lpstr>
      <vt:lpstr>課程與群組的關聯</vt:lpstr>
      <vt:lpstr>群組與老師的關聯</vt:lpstr>
      <vt:lpstr>群組與老師的關聯</vt:lpstr>
      <vt:lpstr>群組與學生的關聯</vt:lpstr>
      <vt:lpstr>群組與學生的關聯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</dc:creator>
  <cp:lastModifiedBy>admin</cp:lastModifiedBy>
  <cp:revision>5</cp:revision>
  <dcterms:created xsi:type="dcterms:W3CDTF">2015-12-16T06:19:40Z</dcterms:created>
  <dcterms:modified xsi:type="dcterms:W3CDTF">2015-12-16T07:05:41Z</dcterms:modified>
</cp:coreProperties>
</file>